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208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485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111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578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93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293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628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473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172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74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812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9D705-5978-43CC-B0AC-B4BDB893E1DE}" type="datetimeFigureOut">
              <a:rPr lang="he-IL" smtClean="0"/>
              <a:t>ג'/אדר/תשע"ח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B09F2-6D01-4F4E-9771-CF2593165D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94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ocs.google.com/drawings/d/sT6c4KtWfwJzMNZAbiwKyOw/image?w=602&amp;h=489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879475"/>
            <a:ext cx="5734050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16288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Windows User</dc:creator>
  <cp:lastModifiedBy>Windows User</cp:lastModifiedBy>
  <cp:revision>1</cp:revision>
  <dcterms:created xsi:type="dcterms:W3CDTF">2018-02-18T20:54:47Z</dcterms:created>
  <dcterms:modified xsi:type="dcterms:W3CDTF">2018-02-18T20:55:06Z</dcterms:modified>
</cp:coreProperties>
</file>